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918400" cy="16459200"/>
  <p:notesSz cx="6858000" cy="9144000"/>
  <p:defaultTextStyle>
    <a:defPPr>
      <a:defRPr lang="en-US"/>
    </a:defPPr>
    <a:lvl1pPr marL="0" algn="l" defTabSz="141064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10641" algn="l" defTabSz="141064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21282" algn="l" defTabSz="141064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31923" algn="l" defTabSz="141064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42565" algn="l" defTabSz="141064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053206" algn="l" defTabSz="141064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463847" algn="l" defTabSz="141064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874489" algn="l" defTabSz="141064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285130" algn="l" defTabSz="1410641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8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5420"/>
    <a:srgbClr val="008A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 snapToGrid="0" snapToObjects="1">
      <p:cViewPr varScale="1">
        <p:scale>
          <a:sx n="34" d="100"/>
          <a:sy n="34" d="100"/>
        </p:scale>
        <p:origin x="36" y="330"/>
      </p:cViewPr>
      <p:guideLst>
        <p:guide orient="horz" pos="518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70" d="100"/>
          <a:sy n="70" d="100"/>
        </p:scale>
        <p:origin x="-271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EC-40A0-AE77-4BD86C3EB6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EC-40A0-AE77-4BD86C3EB6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EC-40A0-AE77-4BD86C3EB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247337056"/>
        <c:axId val="-247332928"/>
        <c:axId val="0"/>
      </c:bar3DChart>
      <c:catAx>
        <c:axId val="-247337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47332928"/>
        <c:crosses val="autoZero"/>
        <c:auto val="1"/>
        <c:lblAlgn val="ctr"/>
        <c:lblOffset val="100"/>
        <c:noMultiLvlLbl val="0"/>
      </c:catAx>
      <c:valAx>
        <c:axId val="-247332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473370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DF543C-64C0-4AF4-9CC4-3C742682D2A4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0"/>
      <dgm:spPr/>
    </dgm:pt>
    <dgm:pt modelId="{300042EE-848A-4D4D-87AF-35B5102C6220}">
      <dgm:prSet phldrT="[Text]" phldr="1"/>
      <dgm:spPr/>
      <dgm:t>
        <a:bodyPr/>
        <a:lstStyle/>
        <a:p>
          <a:endParaRPr lang="en-US" dirty="0"/>
        </a:p>
      </dgm:t>
    </dgm:pt>
    <dgm:pt modelId="{9A989F36-92CB-4E90-803B-BD6145348E7D}" type="parTrans" cxnId="{84FBDADE-B1A2-44C7-B00D-D44D452AB51E}">
      <dgm:prSet/>
      <dgm:spPr/>
      <dgm:t>
        <a:bodyPr/>
        <a:lstStyle/>
        <a:p>
          <a:endParaRPr lang="en-US"/>
        </a:p>
      </dgm:t>
    </dgm:pt>
    <dgm:pt modelId="{7EA7C687-E062-4914-BBEE-E692881D9D31}" type="sibTrans" cxnId="{84FBDADE-B1A2-44C7-B00D-D44D452AB51E}">
      <dgm:prSet/>
      <dgm:spPr/>
      <dgm:t>
        <a:bodyPr/>
        <a:lstStyle/>
        <a:p>
          <a:endParaRPr lang="en-US"/>
        </a:p>
      </dgm:t>
    </dgm:pt>
    <dgm:pt modelId="{305F4434-BE4E-4E83-B5B5-666D8E8B31D1}">
      <dgm:prSet phldrT="[Text]" phldr="1"/>
      <dgm:spPr/>
      <dgm:t>
        <a:bodyPr/>
        <a:lstStyle/>
        <a:p>
          <a:endParaRPr lang="en-US"/>
        </a:p>
      </dgm:t>
    </dgm:pt>
    <dgm:pt modelId="{B6E8E6DC-69F5-4008-B70B-04E378375D32}" type="parTrans" cxnId="{E978E5F4-BDB9-40D0-B04E-0296AAA09A61}">
      <dgm:prSet/>
      <dgm:spPr/>
      <dgm:t>
        <a:bodyPr/>
        <a:lstStyle/>
        <a:p>
          <a:endParaRPr lang="en-US"/>
        </a:p>
      </dgm:t>
    </dgm:pt>
    <dgm:pt modelId="{48154923-8810-446F-A77E-A88434F681C3}" type="sibTrans" cxnId="{E978E5F4-BDB9-40D0-B04E-0296AAA09A61}">
      <dgm:prSet/>
      <dgm:spPr/>
      <dgm:t>
        <a:bodyPr/>
        <a:lstStyle/>
        <a:p>
          <a:endParaRPr lang="en-US"/>
        </a:p>
      </dgm:t>
    </dgm:pt>
    <dgm:pt modelId="{6361DECA-CAC6-4B74-BC56-FD347A02594F}">
      <dgm:prSet phldrT="[Text]" phldr="1"/>
      <dgm:spPr/>
      <dgm:t>
        <a:bodyPr/>
        <a:lstStyle/>
        <a:p>
          <a:endParaRPr lang="en-US" dirty="0"/>
        </a:p>
      </dgm:t>
    </dgm:pt>
    <dgm:pt modelId="{BEC8CE4F-81AA-4875-82AB-A3FF06DE5295}" type="parTrans" cxnId="{815AC87C-F168-4947-BFF1-3376470DDE83}">
      <dgm:prSet/>
      <dgm:spPr/>
      <dgm:t>
        <a:bodyPr/>
        <a:lstStyle/>
        <a:p>
          <a:endParaRPr lang="en-US"/>
        </a:p>
      </dgm:t>
    </dgm:pt>
    <dgm:pt modelId="{FA8C8ABA-4483-4FFB-B4B1-464F74547C56}" type="sibTrans" cxnId="{815AC87C-F168-4947-BFF1-3376470DDE83}">
      <dgm:prSet/>
      <dgm:spPr/>
      <dgm:t>
        <a:bodyPr/>
        <a:lstStyle/>
        <a:p>
          <a:endParaRPr lang="en-US"/>
        </a:p>
      </dgm:t>
    </dgm:pt>
    <dgm:pt modelId="{38EFC679-A705-428E-AFE8-0D1DD9671C80}" type="pres">
      <dgm:prSet presAssocID="{45DF543C-64C0-4AF4-9CC4-3C742682D2A4}" presName="compositeShape" presStyleCnt="0">
        <dgm:presLayoutVars>
          <dgm:chMax val="7"/>
          <dgm:dir/>
          <dgm:resizeHandles val="exact"/>
        </dgm:presLayoutVars>
      </dgm:prSet>
      <dgm:spPr/>
    </dgm:pt>
    <dgm:pt modelId="{9BEBFF8E-961E-4B32-8C08-A91E84733D1D}" type="pres">
      <dgm:prSet presAssocID="{45DF543C-64C0-4AF4-9CC4-3C742682D2A4}" presName="wedge1" presStyleLbl="node1" presStyleIdx="0" presStyleCnt="3"/>
      <dgm:spPr/>
      <dgm:t>
        <a:bodyPr/>
        <a:lstStyle/>
        <a:p>
          <a:endParaRPr lang="en-US"/>
        </a:p>
      </dgm:t>
    </dgm:pt>
    <dgm:pt modelId="{74238563-BFF5-4F4F-9E4F-A9CD1552E967}" type="pres">
      <dgm:prSet presAssocID="{45DF543C-64C0-4AF4-9CC4-3C742682D2A4}" presName="dummy1a" presStyleCnt="0"/>
      <dgm:spPr/>
    </dgm:pt>
    <dgm:pt modelId="{858DD849-1F45-4F73-940C-839755C9ADD6}" type="pres">
      <dgm:prSet presAssocID="{45DF543C-64C0-4AF4-9CC4-3C742682D2A4}" presName="dummy1b" presStyleCnt="0"/>
      <dgm:spPr/>
    </dgm:pt>
    <dgm:pt modelId="{7ABCAC64-F1C5-4E1B-BAC8-3AEA8C434AB1}" type="pres">
      <dgm:prSet presAssocID="{45DF543C-64C0-4AF4-9CC4-3C742682D2A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D668C2-45B2-4E32-94CE-0CAC529B1EC9}" type="pres">
      <dgm:prSet presAssocID="{45DF543C-64C0-4AF4-9CC4-3C742682D2A4}" presName="wedge2" presStyleLbl="node1" presStyleIdx="1" presStyleCnt="3"/>
      <dgm:spPr/>
      <dgm:t>
        <a:bodyPr/>
        <a:lstStyle/>
        <a:p>
          <a:endParaRPr lang="en-US"/>
        </a:p>
      </dgm:t>
    </dgm:pt>
    <dgm:pt modelId="{1D0127CE-4EE6-449C-AB01-B5BE55E32AF2}" type="pres">
      <dgm:prSet presAssocID="{45DF543C-64C0-4AF4-9CC4-3C742682D2A4}" presName="dummy2a" presStyleCnt="0"/>
      <dgm:spPr/>
    </dgm:pt>
    <dgm:pt modelId="{B8B77D3B-4D15-4E1C-8063-0407CEEB2DBE}" type="pres">
      <dgm:prSet presAssocID="{45DF543C-64C0-4AF4-9CC4-3C742682D2A4}" presName="dummy2b" presStyleCnt="0"/>
      <dgm:spPr/>
    </dgm:pt>
    <dgm:pt modelId="{60A193DA-07EE-49E1-9A97-B035C40B25EB}" type="pres">
      <dgm:prSet presAssocID="{45DF543C-64C0-4AF4-9CC4-3C742682D2A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E36D4F-B21F-4A44-8ACB-9639D1C52BFE}" type="pres">
      <dgm:prSet presAssocID="{45DF543C-64C0-4AF4-9CC4-3C742682D2A4}" presName="wedge3" presStyleLbl="node1" presStyleIdx="2" presStyleCnt="3"/>
      <dgm:spPr/>
      <dgm:t>
        <a:bodyPr/>
        <a:lstStyle/>
        <a:p>
          <a:endParaRPr lang="en-US"/>
        </a:p>
      </dgm:t>
    </dgm:pt>
    <dgm:pt modelId="{4800D66E-4EC0-4E04-B56E-DA3C1061EDAB}" type="pres">
      <dgm:prSet presAssocID="{45DF543C-64C0-4AF4-9CC4-3C742682D2A4}" presName="dummy3a" presStyleCnt="0"/>
      <dgm:spPr/>
    </dgm:pt>
    <dgm:pt modelId="{996EF7B9-914C-4DBE-B234-DB4C617DA177}" type="pres">
      <dgm:prSet presAssocID="{45DF543C-64C0-4AF4-9CC4-3C742682D2A4}" presName="dummy3b" presStyleCnt="0"/>
      <dgm:spPr/>
    </dgm:pt>
    <dgm:pt modelId="{2F579654-3FCB-415A-A854-98DDB7677D21}" type="pres">
      <dgm:prSet presAssocID="{45DF543C-64C0-4AF4-9CC4-3C742682D2A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0287D2-FA9A-4FD3-9765-09538815389E}" type="pres">
      <dgm:prSet presAssocID="{7EA7C687-E062-4914-BBEE-E692881D9D31}" presName="arrowWedge1" presStyleLbl="fgSibTrans2D1" presStyleIdx="0" presStyleCnt="3"/>
      <dgm:spPr/>
    </dgm:pt>
    <dgm:pt modelId="{52C92889-F80B-4C3A-863D-A1D98843F45B}" type="pres">
      <dgm:prSet presAssocID="{48154923-8810-446F-A77E-A88434F681C3}" presName="arrowWedge2" presStyleLbl="fgSibTrans2D1" presStyleIdx="1" presStyleCnt="3"/>
      <dgm:spPr/>
    </dgm:pt>
    <dgm:pt modelId="{F50F9A5E-50E1-42F4-809D-A745167BDCC4}" type="pres">
      <dgm:prSet presAssocID="{FA8C8ABA-4483-4FFB-B4B1-464F74547C56}" presName="arrowWedge3" presStyleLbl="fgSibTrans2D1" presStyleIdx="2" presStyleCnt="3"/>
      <dgm:spPr/>
    </dgm:pt>
  </dgm:ptLst>
  <dgm:cxnLst>
    <dgm:cxn modelId="{3B21A5C8-29CB-DF43-A7AF-324161483553}" type="presOf" srcId="{6361DECA-CAC6-4B74-BC56-FD347A02594F}" destId="{43E36D4F-B21F-4A44-8ACB-9639D1C52BFE}" srcOrd="0" destOrd="0" presId="urn:microsoft.com/office/officeart/2005/8/layout/cycle8"/>
    <dgm:cxn modelId="{AEB91432-EC78-4D44-95CD-BAA15504CC33}" type="presOf" srcId="{305F4434-BE4E-4E83-B5B5-666D8E8B31D1}" destId="{60A193DA-07EE-49E1-9A97-B035C40B25EB}" srcOrd="1" destOrd="0" presId="urn:microsoft.com/office/officeart/2005/8/layout/cycle8"/>
    <dgm:cxn modelId="{919EF651-FF81-B04E-929D-2EDF2A4A14E5}" type="presOf" srcId="{45DF543C-64C0-4AF4-9CC4-3C742682D2A4}" destId="{38EFC679-A705-428E-AFE8-0D1DD9671C80}" srcOrd="0" destOrd="0" presId="urn:microsoft.com/office/officeart/2005/8/layout/cycle8"/>
    <dgm:cxn modelId="{CECA4052-3852-ED4B-9329-32795AC1876F}" type="presOf" srcId="{305F4434-BE4E-4E83-B5B5-666D8E8B31D1}" destId="{AAD668C2-45B2-4E32-94CE-0CAC529B1EC9}" srcOrd="0" destOrd="0" presId="urn:microsoft.com/office/officeart/2005/8/layout/cycle8"/>
    <dgm:cxn modelId="{E3723417-E2F8-1F46-A5AD-C3104B688518}" type="presOf" srcId="{300042EE-848A-4D4D-87AF-35B5102C6220}" destId="{9BEBFF8E-961E-4B32-8C08-A91E84733D1D}" srcOrd="0" destOrd="0" presId="urn:microsoft.com/office/officeart/2005/8/layout/cycle8"/>
    <dgm:cxn modelId="{84FBDADE-B1A2-44C7-B00D-D44D452AB51E}" srcId="{45DF543C-64C0-4AF4-9CC4-3C742682D2A4}" destId="{300042EE-848A-4D4D-87AF-35B5102C6220}" srcOrd="0" destOrd="0" parTransId="{9A989F36-92CB-4E90-803B-BD6145348E7D}" sibTransId="{7EA7C687-E062-4914-BBEE-E692881D9D31}"/>
    <dgm:cxn modelId="{E978E5F4-BDB9-40D0-B04E-0296AAA09A61}" srcId="{45DF543C-64C0-4AF4-9CC4-3C742682D2A4}" destId="{305F4434-BE4E-4E83-B5B5-666D8E8B31D1}" srcOrd="1" destOrd="0" parTransId="{B6E8E6DC-69F5-4008-B70B-04E378375D32}" sibTransId="{48154923-8810-446F-A77E-A88434F681C3}"/>
    <dgm:cxn modelId="{FD3D5D43-069F-F444-B969-FFC4CB23B57D}" type="presOf" srcId="{300042EE-848A-4D4D-87AF-35B5102C6220}" destId="{7ABCAC64-F1C5-4E1B-BAC8-3AEA8C434AB1}" srcOrd="1" destOrd="0" presId="urn:microsoft.com/office/officeart/2005/8/layout/cycle8"/>
    <dgm:cxn modelId="{AB0FB373-76DB-774C-8D82-4B1332077C99}" type="presOf" srcId="{6361DECA-CAC6-4B74-BC56-FD347A02594F}" destId="{2F579654-3FCB-415A-A854-98DDB7677D21}" srcOrd="1" destOrd="0" presId="urn:microsoft.com/office/officeart/2005/8/layout/cycle8"/>
    <dgm:cxn modelId="{815AC87C-F168-4947-BFF1-3376470DDE83}" srcId="{45DF543C-64C0-4AF4-9CC4-3C742682D2A4}" destId="{6361DECA-CAC6-4B74-BC56-FD347A02594F}" srcOrd="2" destOrd="0" parTransId="{BEC8CE4F-81AA-4875-82AB-A3FF06DE5295}" sibTransId="{FA8C8ABA-4483-4FFB-B4B1-464F74547C56}"/>
    <dgm:cxn modelId="{8CA3AA72-EBF2-414C-9BE7-6E88538996A2}" type="presParOf" srcId="{38EFC679-A705-428E-AFE8-0D1DD9671C80}" destId="{9BEBFF8E-961E-4B32-8C08-A91E84733D1D}" srcOrd="0" destOrd="0" presId="urn:microsoft.com/office/officeart/2005/8/layout/cycle8"/>
    <dgm:cxn modelId="{558CDCA5-1BC9-5E4B-A0C3-CA4E8B7AC887}" type="presParOf" srcId="{38EFC679-A705-428E-AFE8-0D1DD9671C80}" destId="{74238563-BFF5-4F4F-9E4F-A9CD1552E967}" srcOrd="1" destOrd="0" presId="urn:microsoft.com/office/officeart/2005/8/layout/cycle8"/>
    <dgm:cxn modelId="{DD0AD21C-C74C-F149-BD72-3F0ED9C3A286}" type="presParOf" srcId="{38EFC679-A705-428E-AFE8-0D1DD9671C80}" destId="{858DD849-1F45-4F73-940C-839755C9ADD6}" srcOrd="2" destOrd="0" presId="urn:microsoft.com/office/officeart/2005/8/layout/cycle8"/>
    <dgm:cxn modelId="{E4413BBD-4814-EA4B-8B6F-C4F54E14C4D2}" type="presParOf" srcId="{38EFC679-A705-428E-AFE8-0D1DD9671C80}" destId="{7ABCAC64-F1C5-4E1B-BAC8-3AEA8C434AB1}" srcOrd="3" destOrd="0" presId="urn:microsoft.com/office/officeart/2005/8/layout/cycle8"/>
    <dgm:cxn modelId="{80EAA462-8ABD-FE46-BCC3-8233F93EE837}" type="presParOf" srcId="{38EFC679-A705-428E-AFE8-0D1DD9671C80}" destId="{AAD668C2-45B2-4E32-94CE-0CAC529B1EC9}" srcOrd="4" destOrd="0" presId="urn:microsoft.com/office/officeart/2005/8/layout/cycle8"/>
    <dgm:cxn modelId="{A04667D1-A087-1049-80E8-42C4E3DAA47B}" type="presParOf" srcId="{38EFC679-A705-428E-AFE8-0D1DD9671C80}" destId="{1D0127CE-4EE6-449C-AB01-B5BE55E32AF2}" srcOrd="5" destOrd="0" presId="urn:microsoft.com/office/officeart/2005/8/layout/cycle8"/>
    <dgm:cxn modelId="{0895298A-76D3-7846-9A80-40EF13390C4B}" type="presParOf" srcId="{38EFC679-A705-428E-AFE8-0D1DD9671C80}" destId="{B8B77D3B-4D15-4E1C-8063-0407CEEB2DBE}" srcOrd="6" destOrd="0" presId="urn:microsoft.com/office/officeart/2005/8/layout/cycle8"/>
    <dgm:cxn modelId="{968D5AFE-1943-9F45-8D87-428E887AB0F1}" type="presParOf" srcId="{38EFC679-A705-428E-AFE8-0D1DD9671C80}" destId="{60A193DA-07EE-49E1-9A97-B035C40B25EB}" srcOrd="7" destOrd="0" presId="urn:microsoft.com/office/officeart/2005/8/layout/cycle8"/>
    <dgm:cxn modelId="{DAA78097-2C2F-954A-B6B4-0ECEC16E521B}" type="presParOf" srcId="{38EFC679-A705-428E-AFE8-0D1DD9671C80}" destId="{43E36D4F-B21F-4A44-8ACB-9639D1C52BFE}" srcOrd="8" destOrd="0" presId="urn:microsoft.com/office/officeart/2005/8/layout/cycle8"/>
    <dgm:cxn modelId="{E770FCF2-7240-3242-8B93-CB51AC8318C2}" type="presParOf" srcId="{38EFC679-A705-428E-AFE8-0D1DD9671C80}" destId="{4800D66E-4EC0-4E04-B56E-DA3C1061EDAB}" srcOrd="9" destOrd="0" presId="urn:microsoft.com/office/officeart/2005/8/layout/cycle8"/>
    <dgm:cxn modelId="{D8874C14-B7BF-6449-A43D-5636FF6585A3}" type="presParOf" srcId="{38EFC679-A705-428E-AFE8-0D1DD9671C80}" destId="{996EF7B9-914C-4DBE-B234-DB4C617DA177}" srcOrd="10" destOrd="0" presId="urn:microsoft.com/office/officeart/2005/8/layout/cycle8"/>
    <dgm:cxn modelId="{F7A53410-2CF0-504F-9C7A-EBE67F727E0B}" type="presParOf" srcId="{38EFC679-A705-428E-AFE8-0D1DD9671C80}" destId="{2F579654-3FCB-415A-A854-98DDB7677D21}" srcOrd="11" destOrd="0" presId="urn:microsoft.com/office/officeart/2005/8/layout/cycle8"/>
    <dgm:cxn modelId="{94F5D924-C31E-C242-9C6C-DDDA19933BE2}" type="presParOf" srcId="{38EFC679-A705-428E-AFE8-0D1DD9671C80}" destId="{6E0287D2-FA9A-4FD3-9765-09538815389E}" srcOrd="12" destOrd="0" presId="urn:microsoft.com/office/officeart/2005/8/layout/cycle8"/>
    <dgm:cxn modelId="{02300D3B-6FF8-0342-922D-871F852DD84E}" type="presParOf" srcId="{38EFC679-A705-428E-AFE8-0D1DD9671C80}" destId="{52C92889-F80B-4C3A-863D-A1D98843F45B}" srcOrd="13" destOrd="0" presId="urn:microsoft.com/office/officeart/2005/8/layout/cycle8"/>
    <dgm:cxn modelId="{C2923EAD-3C5E-3542-861D-E2993C9E781B}" type="presParOf" srcId="{38EFC679-A705-428E-AFE8-0D1DD9671C80}" destId="{F50F9A5E-50E1-42F4-809D-A745167BDCC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7BBCF9-1680-4057-B383-D57B4542838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8C534386-D4DF-48C1-BF69-E38AE2C06C20}">
      <dgm:prSet phldrT="[Text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text</a:t>
          </a:r>
          <a:endParaRPr lang="en-US" dirty="0"/>
        </a:p>
      </dgm:t>
    </dgm:pt>
    <dgm:pt modelId="{87B11176-D8F6-4826-A3D2-1DC5FF0FAC2B}" type="parTrans" cxnId="{0EC2F612-AA8F-4580-9BAC-5A47BD4E68F4}">
      <dgm:prSet/>
      <dgm:spPr/>
      <dgm:t>
        <a:bodyPr/>
        <a:lstStyle/>
        <a:p>
          <a:endParaRPr lang="en-US"/>
        </a:p>
      </dgm:t>
    </dgm:pt>
    <dgm:pt modelId="{7818F3BE-A266-4AA1-9CC1-67FAAADCEF96}" type="sibTrans" cxnId="{0EC2F612-AA8F-4580-9BAC-5A47BD4E68F4}">
      <dgm:prSet/>
      <dgm:spPr/>
      <dgm:t>
        <a:bodyPr/>
        <a:lstStyle/>
        <a:p>
          <a:endParaRPr lang="en-US"/>
        </a:p>
      </dgm:t>
    </dgm:pt>
    <dgm:pt modelId="{B2C598E5-341C-47D5-BBFE-92455478FB19}">
      <dgm:prSet phldrT="[Text]"/>
      <dgm:spPr>
        <a:solidFill>
          <a:schemeClr val="accent4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US" dirty="0" smtClean="0"/>
            <a:t>text</a:t>
          </a:r>
          <a:endParaRPr lang="en-US" dirty="0"/>
        </a:p>
      </dgm:t>
    </dgm:pt>
    <dgm:pt modelId="{41AFEE39-C8FF-4567-9A84-985F63260368}" type="parTrans" cxnId="{1F2627CE-760A-4B79-AF89-94A12E9B5AF3}">
      <dgm:prSet/>
      <dgm:spPr/>
      <dgm:t>
        <a:bodyPr/>
        <a:lstStyle/>
        <a:p>
          <a:endParaRPr lang="en-US"/>
        </a:p>
      </dgm:t>
    </dgm:pt>
    <dgm:pt modelId="{7E1CFA73-3A04-4E4D-9CF8-721D2A973CDD}" type="sibTrans" cxnId="{1F2627CE-760A-4B79-AF89-94A12E9B5AF3}">
      <dgm:prSet/>
      <dgm:spPr/>
      <dgm:t>
        <a:bodyPr/>
        <a:lstStyle/>
        <a:p>
          <a:endParaRPr lang="en-US"/>
        </a:p>
      </dgm:t>
    </dgm:pt>
    <dgm:pt modelId="{E8808CC9-C365-4E70-BA7A-668804888200}">
      <dgm:prSet phldrT="[Text]"/>
      <dgm:spPr>
        <a:solidFill>
          <a:schemeClr val="accent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US" dirty="0" smtClean="0"/>
            <a:t>text</a:t>
          </a:r>
          <a:endParaRPr lang="en-US" dirty="0"/>
        </a:p>
      </dgm:t>
    </dgm:pt>
    <dgm:pt modelId="{091642D3-034A-438A-844D-FBA6243FEC92}" type="parTrans" cxnId="{874523A9-D263-48CD-8EA5-A57A6B708400}">
      <dgm:prSet/>
      <dgm:spPr/>
      <dgm:t>
        <a:bodyPr/>
        <a:lstStyle/>
        <a:p>
          <a:endParaRPr lang="en-US"/>
        </a:p>
      </dgm:t>
    </dgm:pt>
    <dgm:pt modelId="{DD909B5C-BA0C-4A60-A954-5CD38B6C5B12}" type="sibTrans" cxnId="{874523A9-D263-48CD-8EA5-A57A6B708400}">
      <dgm:prSet/>
      <dgm:spPr/>
      <dgm:t>
        <a:bodyPr/>
        <a:lstStyle/>
        <a:p>
          <a:endParaRPr lang="en-US"/>
        </a:p>
      </dgm:t>
    </dgm:pt>
    <dgm:pt modelId="{C8C323A7-8A5F-4F65-B007-0AC0082D7E91}" type="pres">
      <dgm:prSet presAssocID="{2E7BBCF9-1680-4057-B383-D57B4542838D}" presName="compositeShape" presStyleCnt="0">
        <dgm:presLayoutVars>
          <dgm:chMax val="7"/>
          <dgm:dir/>
          <dgm:resizeHandles val="exact"/>
        </dgm:presLayoutVars>
      </dgm:prSet>
      <dgm:spPr/>
    </dgm:pt>
    <dgm:pt modelId="{0DFED4FD-8B07-4317-B096-6D8E75DAF3F7}" type="pres">
      <dgm:prSet presAssocID="{8C534386-D4DF-48C1-BF69-E38AE2C06C20}" presName="circ1" presStyleLbl="vennNode1" presStyleIdx="0" presStyleCnt="3"/>
      <dgm:spPr/>
      <dgm:t>
        <a:bodyPr/>
        <a:lstStyle/>
        <a:p>
          <a:endParaRPr lang="en-US"/>
        </a:p>
      </dgm:t>
    </dgm:pt>
    <dgm:pt modelId="{02EEB88E-3C4A-407C-BA63-67B7067A9F6A}" type="pres">
      <dgm:prSet presAssocID="{8C534386-D4DF-48C1-BF69-E38AE2C06C2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59C3C9-7115-4709-9715-941AF7880857}" type="pres">
      <dgm:prSet presAssocID="{B2C598E5-341C-47D5-BBFE-92455478FB19}" presName="circ2" presStyleLbl="vennNode1" presStyleIdx="1" presStyleCnt="3"/>
      <dgm:spPr/>
      <dgm:t>
        <a:bodyPr/>
        <a:lstStyle/>
        <a:p>
          <a:endParaRPr lang="en-US"/>
        </a:p>
      </dgm:t>
    </dgm:pt>
    <dgm:pt modelId="{C89A3E38-5E3F-4C2B-A681-0DF08F06321E}" type="pres">
      <dgm:prSet presAssocID="{B2C598E5-341C-47D5-BBFE-92455478FB1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50566B-4610-4166-82AF-49C7FFC02B27}" type="pres">
      <dgm:prSet presAssocID="{E8808CC9-C365-4E70-BA7A-668804888200}" presName="circ3" presStyleLbl="vennNode1" presStyleIdx="2" presStyleCnt="3"/>
      <dgm:spPr/>
      <dgm:t>
        <a:bodyPr/>
        <a:lstStyle/>
        <a:p>
          <a:endParaRPr lang="en-US"/>
        </a:p>
      </dgm:t>
    </dgm:pt>
    <dgm:pt modelId="{8120CF78-791D-4BEE-AF73-B41B98CE406F}" type="pres">
      <dgm:prSet presAssocID="{E8808CC9-C365-4E70-BA7A-66880488820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92E59B-995B-BF4B-8646-884D6D25E709}" type="presOf" srcId="{B2C598E5-341C-47D5-BBFE-92455478FB19}" destId="{CF59C3C9-7115-4709-9715-941AF7880857}" srcOrd="0" destOrd="0" presId="urn:microsoft.com/office/officeart/2005/8/layout/venn1"/>
    <dgm:cxn modelId="{6BDF59BB-2077-594C-A011-017A7DA6B770}" type="presOf" srcId="{8C534386-D4DF-48C1-BF69-E38AE2C06C20}" destId="{0DFED4FD-8B07-4317-B096-6D8E75DAF3F7}" srcOrd="0" destOrd="0" presId="urn:microsoft.com/office/officeart/2005/8/layout/venn1"/>
    <dgm:cxn modelId="{AC40CDAB-3EC1-F94E-9307-69CAAECFBCD6}" type="presOf" srcId="{2E7BBCF9-1680-4057-B383-D57B4542838D}" destId="{C8C323A7-8A5F-4F65-B007-0AC0082D7E91}" srcOrd="0" destOrd="0" presId="urn:microsoft.com/office/officeart/2005/8/layout/venn1"/>
    <dgm:cxn modelId="{0EC2F612-AA8F-4580-9BAC-5A47BD4E68F4}" srcId="{2E7BBCF9-1680-4057-B383-D57B4542838D}" destId="{8C534386-D4DF-48C1-BF69-E38AE2C06C20}" srcOrd="0" destOrd="0" parTransId="{87B11176-D8F6-4826-A3D2-1DC5FF0FAC2B}" sibTransId="{7818F3BE-A266-4AA1-9CC1-67FAAADCEF96}"/>
    <dgm:cxn modelId="{63D15744-507E-5341-BD86-B35D4C43FE23}" type="presOf" srcId="{E8808CC9-C365-4E70-BA7A-668804888200}" destId="{D150566B-4610-4166-82AF-49C7FFC02B27}" srcOrd="0" destOrd="0" presId="urn:microsoft.com/office/officeart/2005/8/layout/venn1"/>
    <dgm:cxn modelId="{3635C2F5-5504-3342-BD52-1B50062A3AAD}" type="presOf" srcId="{8C534386-D4DF-48C1-BF69-E38AE2C06C20}" destId="{02EEB88E-3C4A-407C-BA63-67B7067A9F6A}" srcOrd="1" destOrd="0" presId="urn:microsoft.com/office/officeart/2005/8/layout/venn1"/>
    <dgm:cxn modelId="{874523A9-D263-48CD-8EA5-A57A6B708400}" srcId="{2E7BBCF9-1680-4057-B383-D57B4542838D}" destId="{E8808CC9-C365-4E70-BA7A-668804888200}" srcOrd="2" destOrd="0" parTransId="{091642D3-034A-438A-844D-FBA6243FEC92}" sibTransId="{DD909B5C-BA0C-4A60-A954-5CD38B6C5B12}"/>
    <dgm:cxn modelId="{1F2627CE-760A-4B79-AF89-94A12E9B5AF3}" srcId="{2E7BBCF9-1680-4057-B383-D57B4542838D}" destId="{B2C598E5-341C-47D5-BBFE-92455478FB19}" srcOrd="1" destOrd="0" parTransId="{41AFEE39-C8FF-4567-9A84-985F63260368}" sibTransId="{7E1CFA73-3A04-4E4D-9CF8-721D2A973CDD}"/>
    <dgm:cxn modelId="{C46DD225-CE73-744D-9C80-E5197E21C8A5}" type="presOf" srcId="{B2C598E5-341C-47D5-BBFE-92455478FB19}" destId="{C89A3E38-5E3F-4C2B-A681-0DF08F06321E}" srcOrd="1" destOrd="0" presId="urn:microsoft.com/office/officeart/2005/8/layout/venn1"/>
    <dgm:cxn modelId="{99D15D09-15DF-7E44-AD6B-A81634564A75}" type="presOf" srcId="{E8808CC9-C365-4E70-BA7A-668804888200}" destId="{8120CF78-791D-4BEE-AF73-B41B98CE406F}" srcOrd="1" destOrd="0" presId="urn:microsoft.com/office/officeart/2005/8/layout/venn1"/>
    <dgm:cxn modelId="{97C7D41C-6B88-4547-B258-B1948E64F132}" type="presParOf" srcId="{C8C323A7-8A5F-4F65-B007-0AC0082D7E91}" destId="{0DFED4FD-8B07-4317-B096-6D8E75DAF3F7}" srcOrd="0" destOrd="0" presId="urn:microsoft.com/office/officeart/2005/8/layout/venn1"/>
    <dgm:cxn modelId="{E53D7401-0235-734B-8067-D8AEB6EA9361}" type="presParOf" srcId="{C8C323A7-8A5F-4F65-B007-0AC0082D7E91}" destId="{02EEB88E-3C4A-407C-BA63-67B7067A9F6A}" srcOrd="1" destOrd="0" presId="urn:microsoft.com/office/officeart/2005/8/layout/venn1"/>
    <dgm:cxn modelId="{3EDF0802-2FFF-6F4A-9A94-13ACD151FE07}" type="presParOf" srcId="{C8C323A7-8A5F-4F65-B007-0AC0082D7E91}" destId="{CF59C3C9-7115-4709-9715-941AF7880857}" srcOrd="2" destOrd="0" presId="urn:microsoft.com/office/officeart/2005/8/layout/venn1"/>
    <dgm:cxn modelId="{DCF5BD48-FCD0-5D46-9F7B-89FE552C9D98}" type="presParOf" srcId="{C8C323A7-8A5F-4F65-B007-0AC0082D7E91}" destId="{C89A3E38-5E3F-4C2B-A681-0DF08F06321E}" srcOrd="3" destOrd="0" presId="urn:microsoft.com/office/officeart/2005/8/layout/venn1"/>
    <dgm:cxn modelId="{2C151099-EB10-C041-A9B1-B45E97693A94}" type="presParOf" srcId="{C8C323A7-8A5F-4F65-B007-0AC0082D7E91}" destId="{D150566B-4610-4166-82AF-49C7FFC02B27}" srcOrd="4" destOrd="0" presId="urn:microsoft.com/office/officeart/2005/8/layout/venn1"/>
    <dgm:cxn modelId="{F320983E-2684-AE43-B723-479F3D41D29F}" type="presParOf" srcId="{C8C323A7-8A5F-4F65-B007-0AC0082D7E91}" destId="{8120CF78-791D-4BEE-AF73-B41B98CE406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726A6F-2FF5-40E3-B170-BB3291734690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F15100-0A93-452B-A5E8-A4C5DC7A0446}">
      <dgm:prSet phldrT="[Text]" phldr="1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3D679823-5067-4F15-8C75-DC65459FDC8D}" type="parTrans" cxnId="{1A976300-62CD-45AB-9C0E-CEC2328DA51C}">
      <dgm:prSet/>
      <dgm:spPr/>
      <dgm:t>
        <a:bodyPr/>
        <a:lstStyle/>
        <a:p>
          <a:endParaRPr lang="en-US"/>
        </a:p>
      </dgm:t>
    </dgm:pt>
    <dgm:pt modelId="{0428FB14-E55B-49FD-B54D-243263829676}" type="sibTrans" cxnId="{1A976300-62CD-45AB-9C0E-CEC2328DA51C}">
      <dgm:prSet/>
      <dgm:spPr/>
      <dgm:t>
        <a:bodyPr/>
        <a:lstStyle/>
        <a:p>
          <a:endParaRPr lang="en-US"/>
        </a:p>
      </dgm:t>
    </dgm:pt>
    <dgm:pt modelId="{09541529-B5B5-4E5A-A0D8-CA1CE9A44A42}">
      <dgm:prSet phldrT="[Text]" phldr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1100FA2F-E441-4D63-A3A4-0FB75E1F5F95}" type="parTrans" cxnId="{30931CA8-0BFE-4928-862D-D155DD210FCD}">
      <dgm:prSet/>
      <dgm:spPr/>
      <dgm:t>
        <a:bodyPr/>
        <a:lstStyle/>
        <a:p>
          <a:endParaRPr lang="en-US"/>
        </a:p>
      </dgm:t>
    </dgm:pt>
    <dgm:pt modelId="{24C7BA62-D736-4F19-8446-F17A1656F350}" type="sibTrans" cxnId="{30931CA8-0BFE-4928-862D-D155DD210FCD}">
      <dgm:prSet/>
      <dgm:spPr/>
      <dgm:t>
        <a:bodyPr/>
        <a:lstStyle/>
        <a:p>
          <a:endParaRPr lang="en-US"/>
        </a:p>
      </dgm:t>
    </dgm:pt>
    <dgm:pt modelId="{176B1F0B-E6CC-44B5-8AD0-6941FF7A8EA9}">
      <dgm:prSet phldrT="[Text]" phldr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9269A372-E905-4BB9-B934-20AD1CF8EA37}" type="parTrans" cxnId="{F3E43C18-C5A1-43C6-B8B5-B5FD23B6CE1F}">
      <dgm:prSet/>
      <dgm:spPr/>
      <dgm:t>
        <a:bodyPr/>
        <a:lstStyle/>
        <a:p>
          <a:endParaRPr lang="en-US"/>
        </a:p>
      </dgm:t>
    </dgm:pt>
    <dgm:pt modelId="{87ECC5E9-1E54-4101-BB08-6446EE66580D}" type="sibTrans" cxnId="{F3E43C18-C5A1-43C6-B8B5-B5FD23B6CE1F}">
      <dgm:prSet/>
      <dgm:spPr/>
      <dgm:t>
        <a:bodyPr/>
        <a:lstStyle/>
        <a:p>
          <a:endParaRPr lang="en-US"/>
        </a:p>
      </dgm:t>
    </dgm:pt>
    <dgm:pt modelId="{2844A362-5435-4A0F-9B04-3DDF9AEE9C2A}">
      <dgm:prSet phldrT="[Text]" phldr="1"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D8972A8F-16FF-4A2C-9400-C60993DF031F}" type="parTrans" cxnId="{29BB195F-967B-4117-A0DA-5BA3BA45D78B}">
      <dgm:prSet/>
      <dgm:spPr/>
      <dgm:t>
        <a:bodyPr/>
        <a:lstStyle/>
        <a:p>
          <a:endParaRPr lang="en-US"/>
        </a:p>
      </dgm:t>
    </dgm:pt>
    <dgm:pt modelId="{D436E767-995B-4DB3-BC77-6EFEC4ABB41F}" type="sibTrans" cxnId="{29BB195F-967B-4117-A0DA-5BA3BA45D78B}">
      <dgm:prSet/>
      <dgm:spPr/>
      <dgm:t>
        <a:bodyPr/>
        <a:lstStyle/>
        <a:p>
          <a:endParaRPr lang="en-US"/>
        </a:p>
      </dgm:t>
    </dgm:pt>
    <dgm:pt modelId="{A91AFCC9-DF61-4F09-B4A4-BECD7FA30075}">
      <dgm:prSet phldrT="[Text]" phldr="1"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84B10888-04EB-40ED-A3DD-27F5330CE99C}" type="parTrans" cxnId="{722D9FB7-EC87-40E8-A350-DC33D7B8D091}">
      <dgm:prSet/>
      <dgm:spPr/>
      <dgm:t>
        <a:bodyPr/>
        <a:lstStyle/>
        <a:p>
          <a:endParaRPr lang="en-US"/>
        </a:p>
      </dgm:t>
    </dgm:pt>
    <dgm:pt modelId="{4194ECB6-AD1A-46B4-BC14-C2541C156E19}" type="sibTrans" cxnId="{722D9FB7-EC87-40E8-A350-DC33D7B8D091}">
      <dgm:prSet/>
      <dgm:spPr/>
      <dgm:t>
        <a:bodyPr/>
        <a:lstStyle/>
        <a:p>
          <a:endParaRPr lang="en-US"/>
        </a:p>
      </dgm:t>
    </dgm:pt>
    <dgm:pt modelId="{44577BB6-3767-4E6E-B6E3-617760F46242}" type="pres">
      <dgm:prSet presAssocID="{4C726A6F-2FF5-40E3-B170-BB329173469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239873-5D08-43B4-8B70-77D660647614}" type="pres">
      <dgm:prSet presAssocID="{BFF15100-0A93-452B-A5E8-A4C5DC7A044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C9863A-C213-4320-AF26-B7E62B77CF15}" type="pres">
      <dgm:prSet presAssocID="{BFF15100-0A93-452B-A5E8-A4C5DC7A0446}" presName="spNode" presStyleCnt="0"/>
      <dgm:spPr/>
    </dgm:pt>
    <dgm:pt modelId="{26B229AE-2A3E-4E71-9CBD-62E46E89BD9B}" type="pres">
      <dgm:prSet presAssocID="{0428FB14-E55B-49FD-B54D-243263829676}" presName="sibTrans" presStyleLbl="sibTrans1D1" presStyleIdx="0" presStyleCnt="5"/>
      <dgm:spPr/>
      <dgm:t>
        <a:bodyPr/>
        <a:lstStyle/>
        <a:p>
          <a:endParaRPr lang="en-US"/>
        </a:p>
      </dgm:t>
    </dgm:pt>
    <dgm:pt modelId="{84443E8A-5E38-44E2-8A8C-01B7E5299C82}" type="pres">
      <dgm:prSet presAssocID="{09541529-B5B5-4E5A-A0D8-CA1CE9A44A4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DFA39-11ED-4A58-8683-96A51C41C624}" type="pres">
      <dgm:prSet presAssocID="{09541529-B5B5-4E5A-A0D8-CA1CE9A44A42}" presName="spNode" presStyleCnt="0"/>
      <dgm:spPr/>
    </dgm:pt>
    <dgm:pt modelId="{C28F1D12-4202-42CB-837A-80484026EEEA}" type="pres">
      <dgm:prSet presAssocID="{24C7BA62-D736-4F19-8446-F17A1656F350}" presName="sibTrans" presStyleLbl="sibTrans1D1" presStyleIdx="1" presStyleCnt="5"/>
      <dgm:spPr/>
      <dgm:t>
        <a:bodyPr/>
        <a:lstStyle/>
        <a:p>
          <a:endParaRPr lang="en-US"/>
        </a:p>
      </dgm:t>
    </dgm:pt>
    <dgm:pt modelId="{F1001331-89B8-4F1E-915A-32CD9F568F65}" type="pres">
      <dgm:prSet presAssocID="{176B1F0B-E6CC-44B5-8AD0-6941FF7A8E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FD6DF-26E2-436E-B26E-55864BDE712F}" type="pres">
      <dgm:prSet presAssocID="{176B1F0B-E6CC-44B5-8AD0-6941FF7A8EA9}" presName="spNode" presStyleCnt="0"/>
      <dgm:spPr/>
    </dgm:pt>
    <dgm:pt modelId="{FD899809-E338-4CB4-8F9F-07CBCC27F8A8}" type="pres">
      <dgm:prSet presAssocID="{87ECC5E9-1E54-4101-BB08-6446EE66580D}" presName="sibTrans" presStyleLbl="sibTrans1D1" presStyleIdx="2" presStyleCnt="5"/>
      <dgm:spPr/>
      <dgm:t>
        <a:bodyPr/>
        <a:lstStyle/>
        <a:p>
          <a:endParaRPr lang="en-US"/>
        </a:p>
      </dgm:t>
    </dgm:pt>
    <dgm:pt modelId="{364AE154-8735-4C42-8C86-53DCDF3E0CCF}" type="pres">
      <dgm:prSet presAssocID="{2844A362-5435-4A0F-9B04-3DDF9AEE9C2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5049EB-DB4B-427E-8E3F-A8F3FF2D058A}" type="pres">
      <dgm:prSet presAssocID="{2844A362-5435-4A0F-9B04-3DDF9AEE9C2A}" presName="spNode" presStyleCnt="0"/>
      <dgm:spPr/>
    </dgm:pt>
    <dgm:pt modelId="{0AE7ADBE-0E93-44C7-BF78-FE8DE374DCC6}" type="pres">
      <dgm:prSet presAssocID="{D436E767-995B-4DB3-BC77-6EFEC4ABB41F}" presName="sibTrans" presStyleLbl="sibTrans1D1" presStyleIdx="3" presStyleCnt="5"/>
      <dgm:spPr/>
      <dgm:t>
        <a:bodyPr/>
        <a:lstStyle/>
        <a:p>
          <a:endParaRPr lang="en-US"/>
        </a:p>
      </dgm:t>
    </dgm:pt>
    <dgm:pt modelId="{AC9786FF-DEC1-4919-8DDD-4A8E84C4345C}" type="pres">
      <dgm:prSet presAssocID="{A91AFCC9-DF61-4F09-B4A4-BECD7FA3007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63DB83-7B18-41BB-B065-01C64389FA96}" type="pres">
      <dgm:prSet presAssocID="{A91AFCC9-DF61-4F09-B4A4-BECD7FA30075}" presName="spNode" presStyleCnt="0"/>
      <dgm:spPr/>
    </dgm:pt>
    <dgm:pt modelId="{ED31389C-902B-45F9-8689-935363874803}" type="pres">
      <dgm:prSet presAssocID="{4194ECB6-AD1A-46B4-BC14-C2541C156E19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0931CA8-0BFE-4928-862D-D155DD210FCD}" srcId="{4C726A6F-2FF5-40E3-B170-BB3291734690}" destId="{09541529-B5B5-4E5A-A0D8-CA1CE9A44A42}" srcOrd="1" destOrd="0" parTransId="{1100FA2F-E441-4D63-A3A4-0FB75E1F5F95}" sibTransId="{24C7BA62-D736-4F19-8446-F17A1656F350}"/>
    <dgm:cxn modelId="{1A976300-62CD-45AB-9C0E-CEC2328DA51C}" srcId="{4C726A6F-2FF5-40E3-B170-BB3291734690}" destId="{BFF15100-0A93-452B-A5E8-A4C5DC7A0446}" srcOrd="0" destOrd="0" parTransId="{3D679823-5067-4F15-8C75-DC65459FDC8D}" sibTransId="{0428FB14-E55B-49FD-B54D-243263829676}"/>
    <dgm:cxn modelId="{75CB1E19-A77F-EF48-A4D1-1C9B69A7C1EE}" type="presOf" srcId="{BFF15100-0A93-452B-A5E8-A4C5DC7A0446}" destId="{80239873-5D08-43B4-8B70-77D660647614}" srcOrd="0" destOrd="0" presId="urn:microsoft.com/office/officeart/2005/8/layout/cycle5"/>
    <dgm:cxn modelId="{E0D340C9-806D-B244-B411-DC6584FB9289}" type="presOf" srcId="{D436E767-995B-4DB3-BC77-6EFEC4ABB41F}" destId="{0AE7ADBE-0E93-44C7-BF78-FE8DE374DCC6}" srcOrd="0" destOrd="0" presId="urn:microsoft.com/office/officeart/2005/8/layout/cycle5"/>
    <dgm:cxn modelId="{29BB195F-967B-4117-A0DA-5BA3BA45D78B}" srcId="{4C726A6F-2FF5-40E3-B170-BB3291734690}" destId="{2844A362-5435-4A0F-9B04-3DDF9AEE9C2A}" srcOrd="3" destOrd="0" parTransId="{D8972A8F-16FF-4A2C-9400-C60993DF031F}" sibTransId="{D436E767-995B-4DB3-BC77-6EFEC4ABB41F}"/>
    <dgm:cxn modelId="{92AF68D5-CDBF-564E-AC69-81731E1F3F2A}" type="presOf" srcId="{A91AFCC9-DF61-4F09-B4A4-BECD7FA30075}" destId="{AC9786FF-DEC1-4919-8DDD-4A8E84C4345C}" srcOrd="0" destOrd="0" presId="urn:microsoft.com/office/officeart/2005/8/layout/cycle5"/>
    <dgm:cxn modelId="{EC2FC386-A186-F444-9C4F-9FDB7DBD92CF}" type="presOf" srcId="{4194ECB6-AD1A-46B4-BC14-C2541C156E19}" destId="{ED31389C-902B-45F9-8689-935363874803}" srcOrd="0" destOrd="0" presId="urn:microsoft.com/office/officeart/2005/8/layout/cycle5"/>
    <dgm:cxn modelId="{F3E43C18-C5A1-43C6-B8B5-B5FD23B6CE1F}" srcId="{4C726A6F-2FF5-40E3-B170-BB3291734690}" destId="{176B1F0B-E6CC-44B5-8AD0-6941FF7A8EA9}" srcOrd="2" destOrd="0" parTransId="{9269A372-E905-4BB9-B934-20AD1CF8EA37}" sibTransId="{87ECC5E9-1E54-4101-BB08-6446EE66580D}"/>
    <dgm:cxn modelId="{D3975FFA-71B5-0E45-8E3F-EF912BF02F14}" type="presOf" srcId="{09541529-B5B5-4E5A-A0D8-CA1CE9A44A42}" destId="{84443E8A-5E38-44E2-8A8C-01B7E5299C82}" srcOrd="0" destOrd="0" presId="urn:microsoft.com/office/officeart/2005/8/layout/cycle5"/>
    <dgm:cxn modelId="{21E1F0D8-E0BF-E24E-BB3B-645C21C90B15}" type="presOf" srcId="{24C7BA62-D736-4F19-8446-F17A1656F350}" destId="{C28F1D12-4202-42CB-837A-80484026EEEA}" srcOrd="0" destOrd="0" presId="urn:microsoft.com/office/officeart/2005/8/layout/cycle5"/>
    <dgm:cxn modelId="{6C799A4B-D5C9-1C48-AC4A-55005DDFB230}" type="presOf" srcId="{176B1F0B-E6CC-44B5-8AD0-6941FF7A8EA9}" destId="{F1001331-89B8-4F1E-915A-32CD9F568F65}" srcOrd="0" destOrd="0" presId="urn:microsoft.com/office/officeart/2005/8/layout/cycle5"/>
    <dgm:cxn modelId="{9702FBF2-1624-074B-9E90-76C1C0B6EED8}" type="presOf" srcId="{0428FB14-E55B-49FD-B54D-243263829676}" destId="{26B229AE-2A3E-4E71-9CBD-62E46E89BD9B}" srcOrd="0" destOrd="0" presId="urn:microsoft.com/office/officeart/2005/8/layout/cycle5"/>
    <dgm:cxn modelId="{4D79D1B6-0647-A143-8099-B5D723817114}" type="presOf" srcId="{4C726A6F-2FF5-40E3-B170-BB3291734690}" destId="{44577BB6-3767-4E6E-B6E3-617760F46242}" srcOrd="0" destOrd="0" presId="urn:microsoft.com/office/officeart/2005/8/layout/cycle5"/>
    <dgm:cxn modelId="{135FEDFE-C6C5-2D4F-B3E7-9CD1977AB442}" type="presOf" srcId="{2844A362-5435-4A0F-9B04-3DDF9AEE9C2A}" destId="{364AE154-8735-4C42-8C86-53DCDF3E0CCF}" srcOrd="0" destOrd="0" presId="urn:microsoft.com/office/officeart/2005/8/layout/cycle5"/>
    <dgm:cxn modelId="{D4F088A7-A53C-9E41-B41D-12AE634F3154}" type="presOf" srcId="{87ECC5E9-1E54-4101-BB08-6446EE66580D}" destId="{FD899809-E338-4CB4-8F9F-07CBCC27F8A8}" srcOrd="0" destOrd="0" presId="urn:microsoft.com/office/officeart/2005/8/layout/cycle5"/>
    <dgm:cxn modelId="{722D9FB7-EC87-40E8-A350-DC33D7B8D091}" srcId="{4C726A6F-2FF5-40E3-B170-BB3291734690}" destId="{A91AFCC9-DF61-4F09-B4A4-BECD7FA30075}" srcOrd="4" destOrd="0" parTransId="{84B10888-04EB-40ED-A3DD-27F5330CE99C}" sibTransId="{4194ECB6-AD1A-46B4-BC14-C2541C156E19}"/>
    <dgm:cxn modelId="{6DCDA026-4D00-3749-8E8B-F20AA0DFAE69}" type="presParOf" srcId="{44577BB6-3767-4E6E-B6E3-617760F46242}" destId="{80239873-5D08-43B4-8B70-77D660647614}" srcOrd="0" destOrd="0" presId="urn:microsoft.com/office/officeart/2005/8/layout/cycle5"/>
    <dgm:cxn modelId="{F069B458-0635-804F-8B92-3E946F76ACDA}" type="presParOf" srcId="{44577BB6-3767-4E6E-B6E3-617760F46242}" destId="{28C9863A-C213-4320-AF26-B7E62B77CF15}" srcOrd="1" destOrd="0" presId="urn:microsoft.com/office/officeart/2005/8/layout/cycle5"/>
    <dgm:cxn modelId="{997287F2-F27B-A047-896B-3418F8AFC770}" type="presParOf" srcId="{44577BB6-3767-4E6E-B6E3-617760F46242}" destId="{26B229AE-2A3E-4E71-9CBD-62E46E89BD9B}" srcOrd="2" destOrd="0" presId="urn:microsoft.com/office/officeart/2005/8/layout/cycle5"/>
    <dgm:cxn modelId="{06E27A62-0500-584D-9ED7-80762807E811}" type="presParOf" srcId="{44577BB6-3767-4E6E-B6E3-617760F46242}" destId="{84443E8A-5E38-44E2-8A8C-01B7E5299C82}" srcOrd="3" destOrd="0" presId="urn:microsoft.com/office/officeart/2005/8/layout/cycle5"/>
    <dgm:cxn modelId="{60AFABC2-5A27-F44D-8901-57A0BAE005C4}" type="presParOf" srcId="{44577BB6-3767-4E6E-B6E3-617760F46242}" destId="{F1FDFA39-11ED-4A58-8683-96A51C41C624}" srcOrd="4" destOrd="0" presId="urn:microsoft.com/office/officeart/2005/8/layout/cycle5"/>
    <dgm:cxn modelId="{AFB64E37-D5FF-4F45-8510-95120468CB3A}" type="presParOf" srcId="{44577BB6-3767-4E6E-B6E3-617760F46242}" destId="{C28F1D12-4202-42CB-837A-80484026EEEA}" srcOrd="5" destOrd="0" presId="urn:microsoft.com/office/officeart/2005/8/layout/cycle5"/>
    <dgm:cxn modelId="{32D95DB8-D39F-254C-AAD6-1910C140EB13}" type="presParOf" srcId="{44577BB6-3767-4E6E-B6E3-617760F46242}" destId="{F1001331-89B8-4F1E-915A-32CD9F568F65}" srcOrd="6" destOrd="0" presId="urn:microsoft.com/office/officeart/2005/8/layout/cycle5"/>
    <dgm:cxn modelId="{FCC6C17D-9ACA-3642-9F91-4775C62E36ED}" type="presParOf" srcId="{44577BB6-3767-4E6E-B6E3-617760F46242}" destId="{C7CFD6DF-26E2-436E-B26E-55864BDE712F}" srcOrd="7" destOrd="0" presId="urn:microsoft.com/office/officeart/2005/8/layout/cycle5"/>
    <dgm:cxn modelId="{1B020325-893F-9042-A626-C99BC296536F}" type="presParOf" srcId="{44577BB6-3767-4E6E-B6E3-617760F46242}" destId="{FD899809-E338-4CB4-8F9F-07CBCC27F8A8}" srcOrd="8" destOrd="0" presId="urn:microsoft.com/office/officeart/2005/8/layout/cycle5"/>
    <dgm:cxn modelId="{C22E8D27-ACC0-2845-A4C4-57726CB89F34}" type="presParOf" srcId="{44577BB6-3767-4E6E-B6E3-617760F46242}" destId="{364AE154-8735-4C42-8C86-53DCDF3E0CCF}" srcOrd="9" destOrd="0" presId="urn:microsoft.com/office/officeart/2005/8/layout/cycle5"/>
    <dgm:cxn modelId="{DAD536D7-56FD-B241-B819-7A7832DBC234}" type="presParOf" srcId="{44577BB6-3767-4E6E-B6E3-617760F46242}" destId="{DD5049EB-DB4B-427E-8E3F-A8F3FF2D058A}" srcOrd="10" destOrd="0" presId="urn:microsoft.com/office/officeart/2005/8/layout/cycle5"/>
    <dgm:cxn modelId="{941D768D-4DA7-DB40-A671-49429FD86FA5}" type="presParOf" srcId="{44577BB6-3767-4E6E-B6E3-617760F46242}" destId="{0AE7ADBE-0E93-44C7-BF78-FE8DE374DCC6}" srcOrd="11" destOrd="0" presId="urn:microsoft.com/office/officeart/2005/8/layout/cycle5"/>
    <dgm:cxn modelId="{3E7784A0-157A-C34D-A1E4-95EF10274BAF}" type="presParOf" srcId="{44577BB6-3767-4E6E-B6E3-617760F46242}" destId="{AC9786FF-DEC1-4919-8DDD-4A8E84C4345C}" srcOrd="12" destOrd="0" presId="urn:microsoft.com/office/officeart/2005/8/layout/cycle5"/>
    <dgm:cxn modelId="{711B4889-52A7-B441-AED3-6EB8722806D8}" type="presParOf" srcId="{44577BB6-3767-4E6E-B6E3-617760F46242}" destId="{BC63DB83-7B18-41BB-B065-01C64389FA96}" srcOrd="13" destOrd="0" presId="urn:microsoft.com/office/officeart/2005/8/layout/cycle5"/>
    <dgm:cxn modelId="{9F77C6C1-E750-FF43-9DE2-E73BA8F54528}" type="presParOf" srcId="{44577BB6-3767-4E6E-B6E3-617760F46242}" destId="{ED31389C-902B-45F9-8689-93536387480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EBFF8E-961E-4B32-8C08-A91E84733D1D}">
      <dsp:nvSpPr>
        <dsp:cNvPr id="0" name=""/>
        <dsp:cNvSpPr/>
      </dsp:nvSpPr>
      <dsp:spPr>
        <a:xfrm>
          <a:off x="536381" y="235865"/>
          <a:ext cx="3048104" cy="3048104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>
        <a:off x="2142804" y="881773"/>
        <a:ext cx="1088608" cy="907174"/>
      </dsp:txXfrm>
    </dsp:sp>
    <dsp:sp modelId="{AAD668C2-45B2-4E32-94CE-0CAC529B1EC9}">
      <dsp:nvSpPr>
        <dsp:cNvPr id="0" name=""/>
        <dsp:cNvSpPr/>
      </dsp:nvSpPr>
      <dsp:spPr>
        <a:xfrm>
          <a:off x="473604" y="344726"/>
          <a:ext cx="3048104" cy="3048104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/>
        </a:p>
      </dsp:txBody>
      <dsp:txXfrm>
        <a:off x="1199343" y="2322365"/>
        <a:ext cx="1632913" cy="798313"/>
      </dsp:txXfrm>
    </dsp:sp>
    <dsp:sp modelId="{43E36D4F-B21F-4A44-8ACB-9639D1C52BFE}">
      <dsp:nvSpPr>
        <dsp:cNvPr id="0" name=""/>
        <dsp:cNvSpPr/>
      </dsp:nvSpPr>
      <dsp:spPr>
        <a:xfrm>
          <a:off x="410828" y="235865"/>
          <a:ext cx="3048104" cy="3048104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>
        <a:off x="763900" y="881773"/>
        <a:ext cx="1088608" cy="907174"/>
      </dsp:txXfrm>
    </dsp:sp>
    <dsp:sp modelId="{6E0287D2-FA9A-4FD3-9765-09538815389E}">
      <dsp:nvSpPr>
        <dsp:cNvPr id="0" name=""/>
        <dsp:cNvSpPr/>
      </dsp:nvSpPr>
      <dsp:spPr>
        <a:xfrm>
          <a:off x="347940" y="47173"/>
          <a:ext cx="3425489" cy="342548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C92889-F80B-4C3A-863D-A1D98843F45B}">
      <dsp:nvSpPr>
        <dsp:cNvPr id="0" name=""/>
        <dsp:cNvSpPr/>
      </dsp:nvSpPr>
      <dsp:spPr>
        <a:xfrm>
          <a:off x="284912" y="155841"/>
          <a:ext cx="3425489" cy="342548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F9A5E-50E1-42F4-809D-A745167BDCC4}">
      <dsp:nvSpPr>
        <dsp:cNvPr id="0" name=""/>
        <dsp:cNvSpPr/>
      </dsp:nvSpPr>
      <dsp:spPr>
        <a:xfrm>
          <a:off x="221884" y="47173"/>
          <a:ext cx="3425489" cy="342548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FED4FD-8B07-4317-B096-6D8E75DAF3F7}">
      <dsp:nvSpPr>
        <dsp:cNvPr id="0" name=""/>
        <dsp:cNvSpPr/>
      </dsp:nvSpPr>
      <dsp:spPr>
        <a:xfrm>
          <a:off x="1278586" y="39711"/>
          <a:ext cx="1906143" cy="1906143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text</a:t>
          </a:r>
          <a:endParaRPr lang="en-US" sz="5700" kern="1200" dirty="0"/>
        </a:p>
      </dsp:txBody>
      <dsp:txXfrm>
        <a:off x="1532738" y="373286"/>
        <a:ext cx="1397838" cy="857764"/>
      </dsp:txXfrm>
    </dsp:sp>
    <dsp:sp modelId="{CF59C3C9-7115-4709-9715-941AF7880857}">
      <dsp:nvSpPr>
        <dsp:cNvPr id="0" name=""/>
        <dsp:cNvSpPr/>
      </dsp:nvSpPr>
      <dsp:spPr>
        <a:xfrm>
          <a:off x="1966386" y="1231051"/>
          <a:ext cx="1906143" cy="1906143"/>
        </a:xfrm>
        <a:prstGeom prst="ellipse">
          <a:avLst/>
        </a:prstGeom>
        <a:solidFill>
          <a:schemeClr val="accent4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text</a:t>
          </a:r>
          <a:endParaRPr lang="en-US" sz="5700" kern="1200" dirty="0"/>
        </a:p>
      </dsp:txBody>
      <dsp:txXfrm>
        <a:off x="2549348" y="1723471"/>
        <a:ext cx="1143686" cy="1048378"/>
      </dsp:txXfrm>
    </dsp:sp>
    <dsp:sp modelId="{D150566B-4610-4166-82AF-49C7FFC02B27}">
      <dsp:nvSpPr>
        <dsp:cNvPr id="0" name=""/>
        <dsp:cNvSpPr/>
      </dsp:nvSpPr>
      <dsp:spPr>
        <a:xfrm>
          <a:off x="590786" y="1231051"/>
          <a:ext cx="1906143" cy="1906143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text</a:t>
          </a:r>
          <a:endParaRPr lang="en-US" sz="5700" kern="1200" dirty="0"/>
        </a:p>
      </dsp:txBody>
      <dsp:txXfrm>
        <a:off x="770281" y="1723471"/>
        <a:ext cx="1143686" cy="10483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239873-5D08-43B4-8B70-77D660647614}">
      <dsp:nvSpPr>
        <dsp:cNvPr id="0" name=""/>
        <dsp:cNvSpPr/>
      </dsp:nvSpPr>
      <dsp:spPr>
        <a:xfrm>
          <a:off x="1575745" y="1095"/>
          <a:ext cx="1236172" cy="803512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 dirty="0"/>
        </a:p>
      </dsp:txBody>
      <dsp:txXfrm>
        <a:off x="1614969" y="40319"/>
        <a:ext cx="1157724" cy="725064"/>
      </dsp:txXfrm>
    </dsp:sp>
    <dsp:sp modelId="{26B229AE-2A3E-4E71-9CBD-62E46E89BD9B}">
      <dsp:nvSpPr>
        <dsp:cNvPr id="0" name=""/>
        <dsp:cNvSpPr/>
      </dsp:nvSpPr>
      <dsp:spPr>
        <a:xfrm>
          <a:off x="589672" y="402851"/>
          <a:ext cx="3208318" cy="3208318"/>
        </a:xfrm>
        <a:custGeom>
          <a:avLst/>
          <a:gdLst/>
          <a:ahLst/>
          <a:cxnLst/>
          <a:rect l="0" t="0" r="0" b="0"/>
          <a:pathLst>
            <a:path>
              <a:moveTo>
                <a:pt x="2387564" y="204301"/>
              </a:moveTo>
              <a:arcTo wR="1604159" hR="1604159" stAng="17953966" swAng="12106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443E8A-5E38-44E2-8A8C-01B7E5299C82}">
      <dsp:nvSpPr>
        <dsp:cNvPr id="0" name=""/>
        <dsp:cNvSpPr/>
      </dsp:nvSpPr>
      <dsp:spPr>
        <a:xfrm>
          <a:off x="3101391" y="1109542"/>
          <a:ext cx="1236172" cy="803512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3140615" y="1148766"/>
        <a:ext cx="1157724" cy="725064"/>
      </dsp:txXfrm>
    </dsp:sp>
    <dsp:sp modelId="{C28F1D12-4202-42CB-837A-80484026EEEA}">
      <dsp:nvSpPr>
        <dsp:cNvPr id="0" name=""/>
        <dsp:cNvSpPr/>
      </dsp:nvSpPr>
      <dsp:spPr>
        <a:xfrm>
          <a:off x="589672" y="402851"/>
          <a:ext cx="3208318" cy="3208318"/>
        </a:xfrm>
        <a:custGeom>
          <a:avLst/>
          <a:gdLst/>
          <a:ahLst/>
          <a:cxnLst/>
          <a:rect l="0" t="0" r="0" b="0"/>
          <a:pathLst>
            <a:path>
              <a:moveTo>
                <a:pt x="3204461" y="1715333"/>
              </a:moveTo>
              <a:arcTo wR="1604159" hR="1604159" stAng="21838440" swAng="135907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01331-89B8-4F1E-915A-32CD9F568F65}">
      <dsp:nvSpPr>
        <dsp:cNvPr id="0" name=""/>
        <dsp:cNvSpPr/>
      </dsp:nvSpPr>
      <dsp:spPr>
        <a:xfrm>
          <a:off x="2518646" y="2903047"/>
          <a:ext cx="1236172" cy="803512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2557870" y="2942271"/>
        <a:ext cx="1157724" cy="725064"/>
      </dsp:txXfrm>
    </dsp:sp>
    <dsp:sp modelId="{FD899809-E338-4CB4-8F9F-07CBCC27F8A8}">
      <dsp:nvSpPr>
        <dsp:cNvPr id="0" name=""/>
        <dsp:cNvSpPr/>
      </dsp:nvSpPr>
      <dsp:spPr>
        <a:xfrm>
          <a:off x="589672" y="402851"/>
          <a:ext cx="3208318" cy="3208318"/>
        </a:xfrm>
        <a:custGeom>
          <a:avLst/>
          <a:gdLst/>
          <a:ahLst/>
          <a:cxnLst/>
          <a:rect l="0" t="0" r="0" b="0"/>
          <a:pathLst>
            <a:path>
              <a:moveTo>
                <a:pt x="1800813" y="3196218"/>
              </a:moveTo>
              <a:arcTo wR="1604159" hR="1604159" stAng="4977503" swAng="84499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AE154-8735-4C42-8C86-53DCDF3E0CCF}">
      <dsp:nvSpPr>
        <dsp:cNvPr id="0" name=""/>
        <dsp:cNvSpPr/>
      </dsp:nvSpPr>
      <dsp:spPr>
        <a:xfrm>
          <a:off x="632844" y="2903047"/>
          <a:ext cx="1236172" cy="803512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672068" y="2942271"/>
        <a:ext cx="1157724" cy="725064"/>
      </dsp:txXfrm>
    </dsp:sp>
    <dsp:sp modelId="{0AE7ADBE-0E93-44C7-BF78-FE8DE374DCC6}">
      <dsp:nvSpPr>
        <dsp:cNvPr id="0" name=""/>
        <dsp:cNvSpPr/>
      </dsp:nvSpPr>
      <dsp:spPr>
        <a:xfrm>
          <a:off x="589672" y="402851"/>
          <a:ext cx="3208318" cy="3208318"/>
        </a:xfrm>
        <a:custGeom>
          <a:avLst/>
          <a:gdLst/>
          <a:ahLst/>
          <a:cxnLst/>
          <a:rect l="0" t="0" r="0" b="0"/>
          <a:pathLst>
            <a:path>
              <a:moveTo>
                <a:pt x="170109" y="2323067"/>
              </a:moveTo>
              <a:arcTo wR="1604159" hR="1604159" stAng="9202486" swAng="135907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9786FF-DEC1-4919-8DDD-4A8E84C4345C}">
      <dsp:nvSpPr>
        <dsp:cNvPr id="0" name=""/>
        <dsp:cNvSpPr/>
      </dsp:nvSpPr>
      <dsp:spPr>
        <a:xfrm>
          <a:off x="50099" y="1109542"/>
          <a:ext cx="1236172" cy="803512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/>
        </a:p>
      </dsp:txBody>
      <dsp:txXfrm>
        <a:off x="89323" y="1148766"/>
        <a:ext cx="1157724" cy="725064"/>
      </dsp:txXfrm>
    </dsp:sp>
    <dsp:sp modelId="{ED31389C-902B-45F9-8689-935363874803}">
      <dsp:nvSpPr>
        <dsp:cNvPr id="0" name=""/>
        <dsp:cNvSpPr/>
      </dsp:nvSpPr>
      <dsp:spPr>
        <a:xfrm>
          <a:off x="589672" y="402851"/>
          <a:ext cx="3208318" cy="3208318"/>
        </a:xfrm>
        <a:custGeom>
          <a:avLst/>
          <a:gdLst/>
          <a:ahLst/>
          <a:cxnLst/>
          <a:rect l="0" t="0" r="0" b="0"/>
          <a:pathLst>
            <a:path>
              <a:moveTo>
                <a:pt x="385966" y="560448"/>
              </a:moveTo>
              <a:arcTo wR="1604159" hR="1604159" stAng="13235338" swAng="12106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BB5CC-C2AC-4FC8-AB69-EF7B90924CD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0" y="685800"/>
            <a:ext cx="6858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A78EA-0900-461A-A8A0-C322E459C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3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A78EA-0900-461A-A8A0-C322E459CD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4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5113021"/>
            <a:ext cx="27980640" cy="35280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9326880"/>
            <a:ext cx="23042880" cy="42062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0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21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31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4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53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463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874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285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C690973D-A9B2-0B41-B2F1-33F7058789E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15255241"/>
            <a:ext cx="10424160" cy="876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72CCB087-DE05-D649-86B9-8141DA621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659131"/>
            <a:ext cx="29626560" cy="2743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3840482"/>
            <a:ext cx="29626560" cy="1086231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C690973D-A9B2-0B41-B2F1-33F7058789E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15255241"/>
            <a:ext cx="10424160" cy="876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72CCB087-DE05-D649-86B9-8141DA621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06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650990" y="3162300"/>
            <a:ext cx="41473757" cy="6741033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18299" y="3162300"/>
            <a:ext cx="123884053" cy="674103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C690973D-A9B2-0B41-B2F1-33F7058789E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15255241"/>
            <a:ext cx="10424160" cy="876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72CCB087-DE05-D649-86B9-8141DA621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3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659131"/>
            <a:ext cx="29626560" cy="2743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3840482"/>
            <a:ext cx="29626560" cy="1086231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C690973D-A9B2-0B41-B2F1-33F7058789E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15255241"/>
            <a:ext cx="10424160" cy="876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72CCB087-DE05-D649-86B9-8141DA621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2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0576561"/>
            <a:ext cx="27980640" cy="3268980"/>
          </a:xfrm>
          <a:prstGeom prst="rect">
            <a:avLst/>
          </a:prstGeom>
        </p:spPr>
        <p:txBody>
          <a:bodyPr anchor="t"/>
          <a:lstStyle>
            <a:lvl1pPr algn="l">
              <a:defRPr sz="12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6976113"/>
            <a:ext cx="27980640" cy="36004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0641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21282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3pPr>
            <a:lvl4pPr marL="4231923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42565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5320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463847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87448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2851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459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C690973D-A9B2-0B41-B2F1-33F7058789E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47120" y="15255241"/>
            <a:ext cx="10424160" cy="876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5915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72CCB087-DE05-D649-86B9-8141DA621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9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659131"/>
            <a:ext cx="29626560" cy="2743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18297" y="18432780"/>
            <a:ext cx="82678903" cy="52139851"/>
          </a:xfrm>
          <a:prstGeom prst="rect">
            <a:avLst/>
          </a:prstGeo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445842" y="18432780"/>
            <a:ext cx="82678907" cy="52139851"/>
          </a:xfrm>
          <a:prstGeom prst="rect">
            <a:avLst/>
          </a:prstGeo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C690973D-A9B2-0B41-B2F1-33F7058789E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47120" y="15255241"/>
            <a:ext cx="10424160" cy="876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5915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72CCB087-DE05-D649-86B9-8141DA621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7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659131"/>
            <a:ext cx="29626560" cy="274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3684271"/>
            <a:ext cx="14544677" cy="153542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400" b="1"/>
            </a:lvl1pPr>
            <a:lvl2pPr marL="1410641" indent="0">
              <a:buNone/>
              <a:defRPr sz="6200" b="1"/>
            </a:lvl2pPr>
            <a:lvl3pPr marL="2821282" indent="0">
              <a:buNone/>
              <a:defRPr sz="5600" b="1"/>
            </a:lvl3pPr>
            <a:lvl4pPr marL="4231923" indent="0">
              <a:buNone/>
              <a:defRPr sz="4900" b="1"/>
            </a:lvl4pPr>
            <a:lvl5pPr marL="5642565" indent="0">
              <a:buNone/>
              <a:defRPr sz="4900" b="1"/>
            </a:lvl5pPr>
            <a:lvl6pPr marL="7053206" indent="0">
              <a:buNone/>
              <a:defRPr sz="4900" b="1"/>
            </a:lvl6pPr>
            <a:lvl7pPr marL="8463847" indent="0">
              <a:buNone/>
              <a:defRPr sz="4900" b="1"/>
            </a:lvl7pPr>
            <a:lvl8pPr marL="9874489" indent="0">
              <a:buNone/>
              <a:defRPr sz="4900" b="1"/>
            </a:lvl8pPr>
            <a:lvl9pPr marL="11285130" indent="0">
              <a:buNone/>
              <a:defRPr sz="4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5219700"/>
            <a:ext cx="14544677" cy="9483091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3684271"/>
            <a:ext cx="14550390" cy="153542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400" b="1"/>
            </a:lvl1pPr>
            <a:lvl2pPr marL="1410641" indent="0">
              <a:buNone/>
              <a:defRPr sz="6200" b="1"/>
            </a:lvl2pPr>
            <a:lvl3pPr marL="2821282" indent="0">
              <a:buNone/>
              <a:defRPr sz="5600" b="1"/>
            </a:lvl3pPr>
            <a:lvl4pPr marL="4231923" indent="0">
              <a:buNone/>
              <a:defRPr sz="4900" b="1"/>
            </a:lvl4pPr>
            <a:lvl5pPr marL="5642565" indent="0">
              <a:buNone/>
              <a:defRPr sz="4900" b="1"/>
            </a:lvl5pPr>
            <a:lvl6pPr marL="7053206" indent="0">
              <a:buNone/>
              <a:defRPr sz="4900" b="1"/>
            </a:lvl6pPr>
            <a:lvl7pPr marL="8463847" indent="0">
              <a:buNone/>
              <a:defRPr sz="4900" b="1"/>
            </a:lvl7pPr>
            <a:lvl8pPr marL="9874489" indent="0">
              <a:buNone/>
              <a:defRPr sz="4900" b="1"/>
            </a:lvl8pPr>
            <a:lvl9pPr marL="11285130" indent="0">
              <a:buNone/>
              <a:defRPr sz="4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5219700"/>
            <a:ext cx="14550390" cy="9483091"/>
          </a:xfrm>
          <a:prstGeom prst="rect">
            <a:avLst/>
          </a:prstGeo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6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459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C690973D-A9B2-0B41-B2F1-33F7058789E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47120" y="15255241"/>
            <a:ext cx="10424160" cy="876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35915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72CCB087-DE05-D649-86B9-8141DA621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0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659131"/>
            <a:ext cx="29626560" cy="2743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459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C690973D-A9B2-0B41-B2F1-33F7058789E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247120" y="15255241"/>
            <a:ext cx="10424160" cy="876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35915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72CCB087-DE05-D649-86B9-8141DA621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4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6459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C690973D-A9B2-0B41-B2F1-33F7058789E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247120" y="15255241"/>
            <a:ext cx="10424160" cy="876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35915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72CCB087-DE05-D649-86B9-8141DA621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8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655320"/>
            <a:ext cx="10829927" cy="2788920"/>
          </a:xfrm>
          <a:prstGeom prst="rect">
            <a:avLst/>
          </a:prstGeo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655322"/>
            <a:ext cx="18402300" cy="14047471"/>
          </a:xfrm>
          <a:prstGeom prst="rect">
            <a:avLst/>
          </a:prstGeom>
        </p:spPr>
        <p:txBody>
          <a:bodyPr/>
          <a:lstStyle>
            <a:lvl1pPr>
              <a:defRPr sz="9900"/>
            </a:lvl1pPr>
            <a:lvl2pPr>
              <a:defRPr sz="8600"/>
            </a:lvl2pPr>
            <a:lvl3pPr>
              <a:defRPr sz="74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3444242"/>
            <a:ext cx="10829927" cy="11258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/>
            </a:lvl1pPr>
            <a:lvl2pPr marL="1410641" indent="0">
              <a:buNone/>
              <a:defRPr sz="3700"/>
            </a:lvl2pPr>
            <a:lvl3pPr marL="2821282" indent="0">
              <a:buNone/>
              <a:defRPr sz="3100"/>
            </a:lvl3pPr>
            <a:lvl4pPr marL="4231923" indent="0">
              <a:buNone/>
              <a:defRPr sz="2800"/>
            </a:lvl4pPr>
            <a:lvl5pPr marL="5642565" indent="0">
              <a:buNone/>
              <a:defRPr sz="2800"/>
            </a:lvl5pPr>
            <a:lvl6pPr marL="7053206" indent="0">
              <a:buNone/>
              <a:defRPr sz="2800"/>
            </a:lvl6pPr>
            <a:lvl7pPr marL="8463847" indent="0">
              <a:buNone/>
              <a:defRPr sz="2800"/>
            </a:lvl7pPr>
            <a:lvl8pPr marL="9874489" indent="0">
              <a:buNone/>
              <a:defRPr sz="2800"/>
            </a:lvl8pPr>
            <a:lvl9pPr marL="11285130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C690973D-A9B2-0B41-B2F1-33F7058789E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47120" y="15255241"/>
            <a:ext cx="10424160" cy="876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5915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72CCB087-DE05-D649-86B9-8141DA621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1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1521440"/>
            <a:ext cx="19751040" cy="1360171"/>
          </a:xfrm>
          <a:prstGeom prst="rect">
            <a:avLst/>
          </a:prstGeo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470660"/>
            <a:ext cx="19751040" cy="9875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900"/>
            </a:lvl1pPr>
            <a:lvl2pPr marL="1410641" indent="0">
              <a:buNone/>
              <a:defRPr sz="8600"/>
            </a:lvl2pPr>
            <a:lvl3pPr marL="2821282" indent="0">
              <a:buNone/>
              <a:defRPr sz="7400"/>
            </a:lvl3pPr>
            <a:lvl4pPr marL="4231923" indent="0">
              <a:buNone/>
              <a:defRPr sz="6200"/>
            </a:lvl4pPr>
            <a:lvl5pPr marL="5642565" indent="0">
              <a:buNone/>
              <a:defRPr sz="6200"/>
            </a:lvl5pPr>
            <a:lvl6pPr marL="7053206" indent="0">
              <a:buNone/>
              <a:defRPr sz="6200"/>
            </a:lvl6pPr>
            <a:lvl7pPr marL="8463847" indent="0">
              <a:buNone/>
              <a:defRPr sz="6200"/>
            </a:lvl7pPr>
            <a:lvl8pPr marL="9874489" indent="0">
              <a:buNone/>
              <a:defRPr sz="6200"/>
            </a:lvl8pPr>
            <a:lvl9pPr marL="11285130" indent="0">
              <a:buNone/>
              <a:defRPr sz="6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2881611"/>
            <a:ext cx="19751040" cy="19316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00"/>
            </a:lvl1pPr>
            <a:lvl2pPr marL="1410641" indent="0">
              <a:buNone/>
              <a:defRPr sz="3700"/>
            </a:lvl2pPr>
            <a:lvl3pPr marL="2821282" indent="0">
              <a:buNone/>
              <a:defRPr sz="3100"/>
            </a:lvl3pPr>
            <a:lvl4pPr marL="4231923" indent="0">
              <a:buNone/>
              <a:defRPr sz="2800"/>
            </a:lvl4pPr>
            <a:lvl5pPr marL="5642565" indent="0">
              <a:buNone/>
              <a:defRPr sz="2800"/>
            </a:lvl5pPr>
            <a:lvl6pPr marL="7053206" indent="0">
              <a:buNone/>
              <a:defRPr sz="2800"/>
            </a:lvl6pPr>
            <a:lvl7pPr marL="8463847" indent="0">
              <a:buNone/>
              <a:defRPr sz="2800"/>
            </a:lvl7pPr>
            <a:lvl8pPr marL="9874489" indent="0">
              <a:buNone/>
              <a:defRPr sz="2800"/>
            </a:lvl8pPr>
            <a:lvl9pPr marL="11285130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C690973D-A9B2-0B41-B2F1-33F7058789E9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47120" y="15255241"/>
            <a:ext cx="10424160" cy="876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591520" y="15255241"/>
            <a:ext cx="7680960" cy="876300"/>
          </a:xfrm>
          <a:prstGeom prst="rect">
            <a:avLst/>
          </a:prstGeom>
        </p:spPr>
        <p:txBody>
          <a:bodyPr/>
          <a:lstStyle/>
          <a:p>
            <a:fld id="{72CCB087-DE05-D649-86B9-8141DA621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80"/>
            <a:ext cx="32918399" cy="2415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8" name="Picture 17" descr="CTR-Logo-no-bckgrnd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50" y="145350"/>
            <a:ext cx="6105437" cy="2186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9" name="Picture 23" descr="UTwordmarkTag2012Ltd_LG_Whit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1" t="24161" r="15222" b="30479"/>
          <a:stretch>
            <a:fillRect/>
          </a:stretch>
        </p:blipFill>
        <p:spPr bwMode="auto">
          <a:xfrm>
            <a:off x="27767709" y="145351"/>
            <a:ext cx="4836576" cy="244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-14372" y="2494815"/>
            <a:ext cx="32918400" cy="0"/>
          </a:xfrm>
          <a:prstGeom prst="line">
            <a:avLst/>
          </a:prstGeom>
          <a:ln w="165100">
            <a:solidFill>
              <a:srgbClr val="008AB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-10888" y="2647215"/>
            <a:ext cx="32918400" cy="0"/>
          </a:xfrm>
          <a:prstGeom prst="line">
            <a:avLst/>
          </a:prstGeom>
          <a:ln w="165100">
            <a:solidFill>
              <a:srgbClr val="CA542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15889116"/>
            <a:ext cx="32918400" cy="457200"/>
          </a:xfrm>
          <a:prstGeom prst="rect">
            <a:avLst/>
          </a:prstGeom>
          <a:solidFill>
            <a:srgbClr val="008A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27337407" y="15873868"/>
            <a:ext cx="6759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ollaborate. innovate. educate.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19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10641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7981" indent="-1057981" algn="l" defTabSz="1410641" rtl="0" eaLnBrk="1" latinLnBrk="0" hangingPunct="1">
        <a:spcBef>
          <a:spcPct val="20000"/>
        </a:spcBef>
        <a:buFont typeface="Arial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292292" indent="-881651" algn="l" defTabSz="1410641" rtl="0" eaLnBrk="1" latinLnBrk="0" hangingPunct="1">
        <a:spcBef>
          <a:spcPct val="20000"/>
        </a:spcBef>
        <a:buFont typeface="Arial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3526603" indent="-705321" algn="l" defTabSz="1410641" rtl="0" eaLnBrk="1" latinLnBrk="0" hangingPunct="1">
        <a:spcBef>
          <a:spcPct val="20000"/>
        </a:spcBef>
        <a:buFont typeface="Arial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244" indent="-705321" algn="l" defTabSz="1410641" rtl="0" eaLnBrk="1" latinLnBrk="0" hangingPunct="1">
        <a:spcBef>
          <a:spcPct val="20000"/>
        </a:spcBef>
        <a:buFont typeface="Arial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47886" indent="-705321" algn="l" defTabSz="1410641" rtl="0" eaLnBrk="1" latinLnBrk="0" hangingPunct="1">
        <a:spcBef>
          <a:spcPct val="20000"/>
        </a:spcBef>
        <a:buFont typeface="Arial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758527" indent="-705321" algn="l" defTabSz="1410641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69168" indent="-705321" algn="l" defTabSz="1410641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79809" indent="-705321" algn="l" defTabSz="1410641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90450" indent="-705321" algn="l" defTabSz="1410641" rtl="0" eaLnBrk="1" latinLnBrk="0" hangingPunct="1">
        <a:spcBef>
          <a:spcPct val="20000"/>
        </a:spcBef>
        <a:buFont typeface="Arial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10641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0641" algn="l" defTabSz="1410641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21282" algn="l" defTabSz="1410641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31923" algn="l" defTabSz="1410641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565" algn="l" defTabSz="1410641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53206" algn="l" defTabSz="1410641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463847" algn="l" defTabSz="1410641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874489" algn="l" defTabSz="1410641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285130" algn="l" defTabSz="1410641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chart" Target="../charts/chart1.xml"/><Relationship Id="rId18" Type="http://schemas.microsoft.com/office/2007/relationships/diagramDrawing" Target="../diagrams/drawing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diagramColors" Target="../diagrams/colors3.xml"/><Relationship Id="rId2" Type="http://schemas.openxmlformats.org/officeDocument/2006/relationships/notesSlide" Target="../notesSlides/notesSlide1.xml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Layout" Target="../diagrams/layout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6653048" y="288226"/>
            <a:ext cx="20684359" cy="2186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Title of Presentation Goes Here: Be Sure it is Readable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Presenters: A. Person, Another Person, Maybe Another, and Even More, Ph. D.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6250" y="2963918"/>
            <a:ext cx="9930619" cy="2813655"/>
          </a:xfrm>
          <a:prstGeom prst="rect">
            <a:avLst/>
          </a:prstGeom>
          <a:noFill/>
          <a:ln>
            <a:solidFill>
              <a:schemeClr val="accent1">
                <a:alpha val="51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kern="1400" dirty="0" smtClean="0">
                <a:solidFill>
                  <a:srgbClr val="000000"/>
                </a:solidFill>
                <a:latin typeface="Calibri"/>
              </a:rPr>
              <a:t>The current slide set up is 18” x 36” be sure to have the printer enlarge it for you at printing.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3200" kern="1400" dirty="0" smtClean="0">
                <a:solidFill>
                  <a:srgbClr val="FF0000"/>
                </a:solidFill>
              </a:rPr>
              <a:t>Print this at 200% to get a 36” x 72” poster.</a:t>
            </a:r>
            <a:endParaRPr lang="en-US" sz="3200" kern="1400" dirty="0" smtClean="0">
              <a:solidFill>
                <a:srgbClr val="FF0000"/>
              </a:solidFill>
              <a:latin typeface="Calibri"/>
            </a:endParaRP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kern="1400" dirty="0" smtClean="0">
                <a:solidFill>
                  <a:srgbClr val="000000"/>
                </a:solidFill>
                <a:latin typeface="Calibri"/>
              </a:rPr>
              <a:t>Make sure the text is a size that is easily read.</a:t>
            </a:r>
            <a:endParaRPr lang="en-US" sz="3200" kern="1400" dirty="0">
              <a:solidFill>
                <a:srgbClr val="000000"/>
              </a:solidFill>
              <a:latin typeface="Calibri"/>
            </a:endParaRP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" kern="1400" dirty="0">
                <a:solidFill>
                  <a:srgbClr val="000000"/>
                </a:solidFill>
                <a:latin typeface="Calibri"/>
              </a:rPr>
              <a:t> </a:t>
            </a:r>
            <a:endParaRPr lang="en-US" sz="800" kern="1400" dirty="0">
              <a:solidFill>
                <a:srgbClr val="000000"/>
              </a:solidFill>
              <a:effectLst/>
              <a:latin typeface="Calibri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-33343" y="6526921"/>
            <a:ext cx="10060212" cy="882872"/>
          </a:xfrm>
          <a:prstGeom prst="rect">
            <a:avLst/>
          </a:prstGeom>
          <a:solidFill>
            <a:srgbClr val="C75B1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Use Headers Wisely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441434" y="7788165"/>
            <a:ext cx="9585435" cy="75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Bullets can be important too: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3000"/>
              <a:buFont typeface="Symbol" pitchFamily="18" charset="2"/>
              <a:buChar char="·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They get attention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3000"/>
              <a:buFont typeface="Symbol" pitchFamily="18" charset="2"/>
              <a:buChar char="·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They add emphasis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3000"/>
              <a:buFont typeface="Symbol" pitchFamily="18" charset="2"/>
              <a:buChar char="·"/>
              <a:tabLst/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Make them short and to the point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22934111" y="4177630"/>
            <a:ext cx="4833598" cy="2842214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34951" tIns="17475" rIns="34951" bIns="17475">
            <a:spAutoFit/>
          </a:bodyPr>
          <a:lstStyle/>
          <a:p>
            <a:pPr algn="l" defTabSz="350838" eaLnBrk="0" hangingPunct="0">
              <a:lnSpc>
                <a:spcPct val="95000"/>
              </a:lnSpc>
            </a:pPr>
            <a:r>
              <a:rPr lang="en-US" sz="3200" dirty="0" smtClean="0">
                <a:latin typeface="Calibri" panose="020F0502020204030204" pitchFamily="34" charset="0"/>
              </a:rPr>
              <a:t>Xxxxxxxxxxxxxxxxxxxxxxxxxxxxxxxxxxxxxxxxxxxxxxxxxxxxxxxxxxxxxxxxxxxxxxxxxxxxxxxxxxxxxxxxxxxxxxxxxxxxxxxxxxxxxxxxxxxxxxxxxxxxxxxxxxxxxxxxxxxxxxxxxxxxxxxxxxxxxxxx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11230053" y="4187908"/>
            <a:ext cx="9396248" cy="535674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34951" tIns="17475" rIns="34951" bIns="17475">
            <a:spAutoFit/>
          </a:bodyPr>
          <a:lstStyle/>
          <a:p>
            <a:pPr algn="l" defTabSz="350838" eaLnBrk="0" hangingPunct="0">
              <a:lnSpc>
                <a:spcPct val="95000"/>
              </a:lnSpc>
            </a:pPr>
            <a:r>
              <a:rPr lang="en-US" sz="3200" dirty="0">
                <a:latin typeface="Calibri" panose="020F050202020403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800" dirty="0">
              <a:latin typeface="Calibri" panose="020F0502020204030204" pitchFamily="34" charset="0"/>
            </a:endParaRPr>
          </a:p>
          <a:p>
            <a:pPr algn="l" defTabSz="350838" eaLnBrk="0" hangingPunct="0">
              <a:lnSpc>
                <a:spcPct val="95000"/>
              </a:lnSpc>
            </a:pPr>
            <a:endParaRPr lang="en-US" sz="1200" dirty="0">
              <a:latin typeface="Times New Roman" pitchFamily="18" charset="0"/>
            </a:endParaRPr>
          </a:p>
        </p:txBody>
      </p:sp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417693158"/>
              </p:ext>
            </p:extLst>
          </p:nvPr>
        </p:nvGraphicFramePr>
        <p:xfrm>
          <a:off x="11076521" y="11319641"/>
          <a:ext cx="3995314" cy="3628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44864463"/>
              </p:ext>
            </p:extLst>
          </p:nvPr>
        </p:nvGraphicFramePr>
        <p:xfrm>
          <a:off x="27954339" y="4118100"/>
          <a:ext cx="4463316" cy="3176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270269544"/>
              </p:ext>
            </p:extLst>
          </p:nvPr>
        </p:nvGraphicFramePr>
        <p:xfrm>
          <a:off x="1108081" y="10421309"/>
          <a:ext cx="7777363" cy="458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26" name="Diagram 25"/>
          <p:cNvGraphicFramePr/>
          <p:nvPr>
            <p:extLst>
              <p:ext uri="{D42A27DB-BD31-4B8C-83A1-F6EECF244321}">
                <p14:modId xmlns:p14="http://schemas.microsoft.com/office/powerpoint/2010/main" val="492312603"/>
              </p:ext>
            </p:extLst>
          </p:nvPr>
        </p:nvGraphicFramePr>
        <p:xfrm>
          <a:off x="16238638" y="11168289"/>
          <a:ext cx="4387663" cy="3760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10898071" y="2963918"/>
            <a:ext cx="10060212" cy="882872"/>
          </a:xfrm>
          <a:prstGeom prst="rect">
            <a:avLst/>
          </a:prstGeom>
          <a:solidFill>
            <a:srgbClr val="C75B1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Use Headers Wisely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10898071" y="9544656"/>
            <a:ext cx="10060212" cy="882872"/>
          </a:xfrm>
          <a:prstGeom prst="rect">
            <a:avLst/>
          </a:prstGeom>
          <a:solidFill>
            <a:srgbClr val="C75B1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Use Headers Wisely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2544073" y="2963918"/>
            <a:ext cx="10060212" cy="882872"/>
          </a:xfrm>
          <a:prstGeom prst="rect">
            <a:avLst/>
          </a:prstGeom>
          <a:solidFill>
            <a:srgbClr val="C75B1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Use Headers Wisely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22544073" y="7773662"/>
            <a:ext cx="10060212" cy="882872"/>
          </a:xfrm>
          <a:prstGeom prst="rect">
            <a:avLst/>
          </a:prstGeom>
          <a:solidFill>
            <a:srgbClr val="C75B1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Use Headers Wisely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40"/>
          <p:cNvSpPr txBox="1">
            <a:spLocks noChangeArrowheads="1"/>
          </p:cNvSpPr>
          <p:nvPr/>
        </p:nvSpPr>
        <p:spPr bwMode="auto">
          <a:xfrm>
            <a:off x="22876055" y="8871532"/>
            <a:ext cx="9396248" cy="658477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wrap="square" lIns="34951" tIns="17475" rIns="34951" bIns="17475">
            <a:spAutoFit/>
          </a:bodyPr>
          <a:lstStyle/>
          <a:p>
            <a:pPr algn="l" defTabSz="350838" eaLnBrk="0" hangingPunct="0">
              <a:lnSpc>
                <a:spcPct val="95000"/>
              </a:lnSpc>
            </a:pPr>
            <a:r>
              <a:rPr lang="en-US" sz="3200" dirty="0" smtClean="0">
                <a:latin typeface="Calibri" panose="020F050202020403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350838" eaLnBrk="0" hangingPunct="0">
              <a:lnSpc>
                <a:spcPct val="95000"/>
              </a:lnSpc>
            </a:pPr>
            <a:endParaRPr lang="en-US" sz="3200" dirty="0">
              <a:latin typeface="Calibri" panose="020F0502020204030204" pitchFamily="34" charset="0"/>
            </a:endParaRPr>
          </a:p>
          <a:p>
            <a:pPr algn="l" defTabSz="350838" eaLnBrk="0" hangingPunct="0">
              <a:lnSpc>
                <a:spcPct val="95000"/>
              </a:lnSpc>
            </a:pPr>
            <a:endParaRPr lang="en-US" sz="3200" dirty="0" smtClean="0">
              <a:latin typeface="Calibri" panose="020F0502020204030204" pitchFamily="34" charset="0"/>
            </a:endParaRPr>
          </a:p>
          <a:p>
            <a:pPr algn="l" defTabSz="350838" eaLnBrk="0" hangingPunct="0">
              <a:lnSpc>
                <a:spcPct val="95000"/>
              </a:lnSpc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</a:rPr>
              <a:t>xxxxxxxxxxxxxxxxxxxxxxxxxxxxxxxxxxxxxxxxxxxxxxxxxxxxxxxxxxxxxxxxxxxxxxxxxxxxxxxxxxxxxxxxxxxxxxxxxxxxxxxxxxxxx</a:t>
            </a:r>
            <a:endParaRPr lang="en-US" sz="1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362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124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Williams</dc:creator>
  <cp:lastModifiedBy>Barnes, Kevyn A</cp:lastModifiedBy>
  <cp:revision>13</cp:revision>
  <dcterms:created xsi:type="dcterms:W3CDTF">2013-11-22T13:42:25Z</dcterms:created>
  <dcterms:modified xsi:type="dcterms:W3CDTF">2018-03-13T15:06:46Z</dcterms:modified>
</cp:coreProperties>
</file>